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69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77D4B-BB51-4622-85DA-0ED058023710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9472C-7894-4012-8FFB-78E513106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472C-7894-4012-8FFB-78E51310613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99FF">
                <a:alpha val="54000"/>
              </a:srgb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75F3-24DC-427D-89E9-30302B81E0B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3F354-922F-4DA5-B9A8-30B934718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5814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GENETIC ENGINEERING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334000"/>
            <a:ext cx="6400800" cy="609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CHAPTER 13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flatrock.org.nz/topics/intellect_and_entertain/assets/genetic_engineering_run_am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33400"/>
            <a:ext cx="202882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Tools of Molecular Biology (Cont’d)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524000"/>
            <a:ext cx="4572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Gel electrophoresis – used to separate DNA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placed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a gel-pad and is exposed to electricity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molecules are negatively charged and move down the gel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size.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Smaller the DNA fragment size, the faster it moves down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gel to the bottom.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Used to compare genomes of organisms and to locate &amp; identify specific genes.</a:t>
            </a:r>
            <a:endParaRPr lang="en-US" sz="2400" dirty="0"/>
          </a:p>
        </p:txBody>
      </p:sp>
      <p:pic>
        <p:nvPicPr>
          <p:cNvPr id="33794" name="Picture 2" descr="http://oceanexplorer.noaa.gov/explorations/03bio/logs/sept10/media/lasonolide3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5146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Using the DNA sequence</a:t>
            </a:r>
            <a:endParaRPr lang="en-US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4876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DNA sequence can be read, studied and/or changed.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Knowing the sequence allows scientists to study genes &amp; compare them with genes of different organisms.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Try to discover the function of a gene.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5842" name="Picture 2" descr="http://www.scq.ubc.ca/wp-content/uploads/2006/08/sequencing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524000"/>
            <a:ext cx="3810000" cy="458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Cutting and Pasting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4800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Changing of the DNA sequence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Changed DNA can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put into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unchanged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DNA sequences forming recombinant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DNA 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rDNA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media.wiley.com/Lux/63/8363.nfg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295400"/>
            <a:ext cx="3752850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Cell Transformation</a:t>
            </a:r>
            <a:endParaRPr lang="en-US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38200"/>
            <a:ext cx="4724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Transformation – A cell takes in DNA from outside the cell and becomes part of that cell’s DNA.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Blip>
                <a:blip r:embed="rId3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Bacteria are transformed using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rDNA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http://faculty.irsc.edu/FACULTY/TFischer/images/transform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43000"/>
            <a:ext cx="4210050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TRANSFORMATION CONT’D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43000"/>
            <a:ext cx="4114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STEPS: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 is put into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bacteria’s single circular DNA and creates a PLASMID.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Genetic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marker – a gene that shows which bacteria carry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you want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do not.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technology helps researchers to study proteins and genes.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13-9, pg. 327.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http://www.anselm.edu/homepage/jpitocch/genbio/plantplasmidtech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9044" y="2057400"/>
            <a:ext cx="5124956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Making Copies </a:t>
            </a:r>
            <a:endParaRPr lang="en-US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33301"/>
            <a:ext cx="4419600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Researchers need to make many copies of a sequence of DNA. – Done using PCR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PCR – Polymerase chain reaction –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Kary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Mulis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–inventor of PCR &amp; won the Nobel Prize. 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Primers – short pieces of DNA that provide a place for the DNA polymerase (enzyme) to attach  and start copying.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DNA is heated to separate the two strands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DNA is cooled and the primers can bind to the one strand of DNA.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DNA polymerase binds to the single-strand of DNA and starts to make copies.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SEE FIG. 13-8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1986" name="Picture 2" descr="http://www.bio.miami.edu/~cmallery/150/gene/c7.20.7.pc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972141"/>
            <a:ext cx="4038600" cy="5572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b="1" cap="all" dirty="0" smtClean="0">
                <a:latin typeface="Times New Roman" pitchFamily="18" charset="0"/>
                <a:cs typeface="Times New Roman" pitchFamily="18" charset="0"/>
              </a:rPr>
              <a:t>Applications of Genetic Engineering - </a:t>
            </a:r>
            <a:br>
              <a:rPr lang="en-US" sz="32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cap="all" dirty="0" smtClean="0">
                <a:latin typeface="Times New Roman" pitchFamily="18" charset="0"/>
                <a:cs typeface="Times New Roman" pitchFamily="18" charset="0"/>
              </a:rPr>
              <a:t>Transgenic Organisms </a:t>
            </a:r>
            <a:endParaRPr lang="en-US" sz="32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94911"/>
            <a:ext cx="44958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Organisms that contain genes from other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organisms (GMO) – transgenic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organims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Genes are inserted in different organisms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Used to grow new organisms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Usually plants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Transgenic Microorganisms – bacteria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Used to make substances for health care industry.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Ex. – insulin, growth hormone &amp; clotting factors</a:t>
            </a:r>
          </a:p>
          <a:p>
            <a:pPr marL="800100" lvl="1" indent="-342900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Allows companies to make substances in large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amounts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very cheap.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8134" name="Picture 6" descr="http://www.nature.com/scitable/content/ne0000/ne0000/ne0000/ne0000/3399690/tomato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676400"/>
            <a:ext cx="2857500" cy="2143125"/>
          </a:xfrm>
          <a:prstGeom prst="rect">
            <a:avLst/>
          </a:prstGeom>
          <a:noFill/>
        </p:spPr>
      </p:pic>
      <p:pic>
        <p:nvPicPr>
          <p:cNvPr id="48136" name="Picture 8" descr="http://s1.hubimg.com/u/1871160_f4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038600"/>
            <a:ext cx="3810000" cy="2534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Transgenic Animals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freewebs.com/mohnbon/Mouse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3833" y="1981200"/>
            <a:ext cx="4167717" cy="3352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3657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Animals have been given extra growth hormone so they can grow quicker.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Genes are inserted so that the meat is less fatty.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all" dirty="0" smtClean="0">
                <a:latin typeface="Times New Roman" pitchFamily="18" charset="0"/>
              </a:rPr>
              <a:t>Transgenic Plants</a:t>
            </a:r>
            <a:endParaRPr lang="en-US" b="1" cap="all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19200"/>
            <a:ext cx="4343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2006, 89% of soybean grown in US were transgenic or “genetically modified” (GM foods).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Genes that produce insecticides or genes that resist weed-killers.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Rice – genes are inserted to make the rice produce Vitamin A.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GM plants may one day produce human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antibodies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&amp; plastics.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2226" name="Picture 2" descr="http://sitemaker.umich.edu/sec006group5/files/percent_gmos_worldwide_char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524000"/>
            <a:ext cx="4048125" cy="465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Cloning</a:t>
            </a:r>
            <a:endParaRPr lang="en-US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42672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Clone – member of a population of identical cells made from a single cell.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Bacteria – easy to grow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Ian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Wilmut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Scottish scientist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1997 he cloned a sheep – Dolly (SEE </a:t>
            </a: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FIG.13-14, pg. 333)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Steps in cloning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Egg cell nucleus is removed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 cell is fused with a cell from another adult.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embryo that results is placed into a foster (surrogate) mother.</a:t>
            </a:r>
          </a:p>
          <a:p>
            <a:pPr lvl="1"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Scientists have successfully cloned cows, pigs and mice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(this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done regularly).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54274" name="Picture 2" descr="http://static.howstuffworks.com/gif/cloning-shee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95400"/>
            <a:ext cx="3267075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Changing </a:t>
            </a:r>
            <a:r>
              <a:rPr lang="en-US" b="1" dirty="0"/>
              <a:t>the Living World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13716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Selective Breeding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752600"/>
            <a:ext cx="5410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Allowing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animals with desired traits to reproduce and pass traits to the next generation.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	a.  Dog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breeding</a:t>
            </a: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b.  Cattle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c.  Horses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7410" name="Picture 2" descr="http://www.sunsetlabs.com/images/Willow%27s_first_litter/two%20sets%20of%20ey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5544" y="2133600"/>
            <a:ext cx="3248406" cy="386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Selective Breeding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887135"/>
            <a:ext cx="5410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Inbreeding  - continued breeding of individuals with similar characteristics or are closely related.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Traits are preserved in each generation.</a:t>
            </a:r>
          </a:p>
          <a:p>
            <a:pPr marL="971550" lvl="1" indent="-51435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Pure-Breeds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Genetically similar and this can cause problems.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More likely to have a recessive disorder(s).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Dogs – blindness, joint problems, etc.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9458" name="Picture 2" descr="http://houndbound.com/dogblog/wp-content/uploads/2009/09/ugliest_dog_chinese_crest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133600"/>
            <a:ext cx="3429000" cy="3169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56388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Selective Breeding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066800"/>
            <a:ext cx="4876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Hybridization – crossing individuals who are not similar.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get the best traits of each parent in the offspring.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Genetically “stronger” than the parent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Mutts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1505" name="Picture 1" descr="C:\Users\Sally\Pictures\From phone\Knobbly Knoll 0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066800"/>
            <a:ext cx="3556000" cy="26670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rot="5400000">
            <a:off x="7505700" y="12573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924800" y="762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DOC</a:t>
            </a:r>
          </a:p>
        </p:txBody>
      </p:sp>
      <p:pic>
        <p:nvPicPr>
          <p:cNvPr id="1026" name="Picture 2" descr="C:\Users\Sally\Pictures\From phone\Knobbly Knoll 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2560" y="3752850"/>
            <a:ext cx="2301240" cy="2876550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/>
          <p:nvPr/>
        </p:nvCxnSpPr>
        <p:spPr>
          <a:xfrm rot="10800000">
            <a:off x="6781800" y="53340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6200" y="525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RAGNAR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5943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Increasing Variation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762000"/>
            <a:ext cx="3886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Mutation is the driving force behind genetic variation.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 be done by selective breeding.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Bacteria have been made this way.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Blip>
                <a:blip r:embed="rId3"/>
              </a:buBlip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Pseudomonas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bacteria made to “eat” oil and clean up oil spills.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See Fig. 13-3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124" name="Picture 4" descr="http://jackandshaun.pbworks.com/f/1197601296/oilspi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914400"/>
            <a:ext cx="3517900" cy="2538593"/>
          </a:xfrm>
          <a:prstGeom prst="rect">
            <a:avLst/>
          </a:prstGeom>
          <a:noFill/>
        </p:spPr>
      </p:pic>
      <p:pic>
        <p:nvPicPr>
          <p:cNvPr id="5126" name="Picture 6" descr="http://www.firstscience.com/home/images/stories/articles/pseudomon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707130"/>
            <a:ext cx="2590800" cy="297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Increasing Variation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Con’t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219200"/>
            <a:ext cx="381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Plants 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 be made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polyploid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(many sets of chromosomes).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Makes new species of plants that are stronger.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Ex. – day lilies &amp; banana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13-4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  <p:pic>
        <p:nvPicPr>
          <p:cNvPr id="6" name="Picture 2" descr="http://realneo.us/system/files/Summer-is-day-lillies-P107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3733800" cy="2803222"/>
          </a:xfrm>
          <a:prstGeom prst="rect">
            <a:avLst/>
          </a:prstGeom>
          <a:noFill/>
        </p:spPr>
      </p:pic>
      <p:pic>
        <p:nvPicPr>
          <p:cNvPr id="3074" name="Picture 2" descr="http://place2place.blogs.com/photos/uncategorized/2008/05/18/banana_pla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203192"/>
            <a:ext cx="3962400" cy="2654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Manipulating DNA</a:t>
            </a:r>
            <a:br>
              <a:rPr lang="en-US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24000"/>
            <a:ext cx="4876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structure and chemical make up has been studied and techniques developed to change the DNA code.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Techniques to take out (extract) DNA from cells.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is cut into smaller pieces to identify the sequence and to make copies of a piece of DNA.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campus.queens.edu/faculty/jannr/Genetics/images/dnatech/bx15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0108" y="2590800"/>
            <a:ext cx="4413892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Tools of Molecular Biology</a:t>
            </a:r>
            <a:endParaRPr lang="en-US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447800"/>
            <a:ext cx="403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Genetic Engineering – Making changes in the DNA code of a living organism.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DNA Extraction – cells are opened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lysed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and DNA is separated from the other organelles.</a:t>
            </a:r>
          </a:p>
        </p:txBody>
      </p:sp>
      <p:pic>
        <p:nvPicPr>
          <p:cNvPr id="31746" name="Picture 2" descr="http://www.molecularstation.com/images/agarose-gel-electrophores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905000"/>
            <a:ext cx="47625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Tools of Molecular Biology (Cont’d)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47801"/>
            <a:ext cx="44196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Cutting DNA – DNA can be cut into smaller pieces to be studied.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Restriction enzymes – used to cut DNA at specific sequences.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ex. – BAMIII, HINDIII, etc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9698" name="Picture 2" descr="http://www.accessexcellence.org/RC/VL/GG/images/centr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524000"/>
            <a:ext cx="4257675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893</Words>
  <Application>Microsoft Office PowerPoint</Application>
  <PresentationFormat>On-screen Show (4:3)</PresentationFormat>
  <Paragraphs>145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GENETIC ENGINEERING</vt:lpstr>
      <vt:lpstr>Changing the Living World</vt:lpstr>
      <vt:lpstr>Selective Breeding</vt:lpstr>
      <vt:lpstr>Selective Breeding</vt:lpstr>
      <vt:lpstr>Increasing Variation</vt:lpstr>
      <vt:lpstr>Increasing Variation Con’t</vt:lpstr>
      <vt:lpstr>Manipulating DNA INTRODUCTION</vt:lpstr>
      <vt:lpstr>Tools of Molecular Biology</vt:lpstr>
      <vt:lpstr>Tools of Molecular Biology (Cont’d)</vt:lpstr>
      <vt:lpstr>Tools of Molecular Biology (Cont’d)</vt:lpstr>
      <vt:lpstr>Using the DNA sequence</vt:lpstr>
      <vt:lpstr>Cutting and Pasting</vt:lpstr>
      <vt:lpstr>Cell Transformation</vt:lpstr>
      <vt:lpstr>TRANSFORMATION CONT’D</vt:lpstr>
      <vt:lpstr>Making Copies </vt:lpstr>
      <vt:lpstr>Applications of Genetic Engineering -  Transgenic Organisms </vt:lpstr>
      <vt:lpstr>Transgenic Animals</vt:lpstr>
      <vt:lpstr>Transgenic Plants</vt:lpstr>
      <vt:lpstr>Cloning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ENGINEERING</dc:title>
  <dc:creator>Sally</dc:creator>
  <cp:lastModifiedBy>scollins</cp:lastModifiedBy>
  <cp:revision>96</cp:revision>
  <dcterms:created xsi:type="dcterms:W3CDTF">2010-04-15T13:52:05Z</dcterms:created>
  <dcterms:modified xsi:type="dcterms:W3CDTF">2011-04-27T15:57:10Z</dcterms:modified>
</cp:coreProperties>
</file>